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5"/>
  </p:notesMasterIdLst>
  <p:handoutMasterIdLst>
    <p:handoutMasterId r:id="rId56"/>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34" r:id="rId28"/>
    <p:sldId id="636" r:id="rId29"/>
    <p:sldId id="635" r:id="rId30"/>
    <p:sldId id="612" r:id="rId31"/>
    <p:sldId id="613" r:id="rId32"/>
    <p:sldId id="615" r:id="rId33"/>
    <p:sldId id="614" r:id="rId34"/>
    <p:sldId id="616" r:id="rId35"/>
    <p:sldId id="631" r:id="rId36"/>
    <p:sldId id="618" r:id="rId37"/>
    <p:sldId id="619" r:id="rId38"/>
    <p:sldId id="620" r:id="rId39"/>
    <p:sldId id="598" r:id="rId40"/>
    <p:sldId id="630" r:id="rId41"/>
    <p:sldId id="621" r:id="rId42"/>
    <p:sldId id="627" r:id="rId43"/>
    <p:sldId id="593" r:id="rId44"/>
    <p:sldId id="298" r:id="rId45"/>
    <p:sldId id="547" r:id="rId46"/>
    <p:sldId id="570" r:id="rId47"/>
    <p:sldId id="551" r:id="rId48"/>
    <p:sldId id="484" r:id="rId49"/>
    <p:sldId id="549" r:id="rId50"/>
    <p:sldId id="566" r:id="rId51"/>
    <p:sldId id="561" r:id="rId52"/>
    <p:sldId id="567" r:id="rId53"/>
    <p:sldId id="562" r:id="rId5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34"/>
            <p14:sldId id="636"/>
            <p14:sldId id="635"/>
            <p14:sldId id="612"/>
            <p14:sldId id="613"/>
            <p14:sldId id="615"/>
            <p14:sldId id="614"/>
            <p14:sldId id="616"/>
            <p14:sldId id="631"/>
            <p14:sldId id="618"/>
            <p14:sldId id="619"/>
            <p14:sldId id="620"/>
            <p14:sldId id="598"/>
            <p14:sldId id="630"/>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4" autoAdjust="0"/>
    <p:restoredTop sz="91837" autoAdjust="0"/>
  </p:normalViewPr>
  <p:slideViewPr>
    <p:cSldViewPr>
      <p:cViewPr varScale="1">
        <p:scale>
          <a:sx n="97" d="100"/>
          <a:sy n="97" d="100"/>
        </p:scale>
        <p:origin x="208" y="52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418910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147667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377642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30</a:t>
            </a:fld>
            <a:endParaRPr lang="en-US"/>
          </a:p>
        </p:txBody>
      </p:sp>
    </p:spTree>
    <p:extLst>
      <p:ext uri="{BB962C8B-B14F-4D97-AF65-F5344CB8AC3E}">
        <p14:creationId xmlns:p14="http://schemas.microsoft.com/office/powerpoint/2010/main" val="318154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48</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2050" name="Picture 2" descr="Big O Notation Explained Simply Using some Illustrations and a Video">
            <a:extLst>
              <a:ext uri="{FF2B5EF4-FFF2-40B4-BE49-F238E27FC236}">
                <a16:creationId xmlns:a16="http://schemas.microsoft.com/office/drawing/2014/main" id="{19FDC062-CE08-0412-DE7B-E9336BEDB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20" y="3761050"/>
            <a:ext cx="5366760" cy="23731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DB7C8EC-6E80-C560-3E87-95C79FB214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1927997" y="723836"/>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8" name="Picture 7">
            <a:extLst>
              <a:ext uri="{FF2B5EF4-FFF2-40B4-BE49-F238E27FC236}">
                <a16:creationId xmlns:a16="http://schemas.microsoft.com/office/drawing/2014/main" id="{E1B4BB5E-C7E3-D5C4-B07B-55426C53D4F2}"/>
              </a:ext>
            </a:extLst>
          </p:cNvPr>
          <p:cNvPicPr>
            <a:picLocks noChangeAspect="1"/>
          </p:cNvPicPr>
          <p:nvPr/>
        </p:nvPicPr>
        <p:blipFill>
          <a:blip r:embed="rId3"/>
          <a:stretch>
            <a:fillRect/>
          </a:stretch>
        </p:blipFill>
        <p:spPr>
          <a:xfrm>
            <a:off x="7392144" y="659641"/>
            <a:ext cx="4481760" cy="3975407"/>
          </a:xfrm>
          <a:prstGeom prst="rect">
            <a:avLst/>
          </a:prstGeom>
        </p:spPr>
      </p:pic>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dirty="0"/>
              <a:t>Memory efficient</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CH" b="1" dirty="0"/>
              <a:t>Fast</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4"/>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4"/>
          <a:srcRect l="1712" r="74875" b="16220"/>
          <a:stretch/>
        </p:blipFill>
        <p:spPr>
          <a:xfrm>
            <a:off x="9183706" y="305625"/>
            <a:ext cx="1825587" cy="1926270"/>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3497345462"/>
              </p:ext>
            </p:extLst>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2926797450"/>
              </p:ext>
            </p:extLst>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181661090"/>
              </p:ext>
            </p:extLst>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843040396"/>
              </p:ext>
            </p:extLst>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58056731"/>
              </p:ext>
            </p:extLst>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20" name="TextBox 19">
            <a:extLst>
              <a:ext uri="{FF2B5EF4-FFF2-40B4-BE49-F238E27FC236}">
                <a16:creationId xmlns:a16="http://schemas.microsoft.com/office/drawing/2014/main" id="{AF6FDEF0-01D9-B3EB-4081-9F8C787C2749}"/>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Tree>
    <p:extLst>
      <p:ext uri="{BB962C8B-B14F-4D97-AF65-F5344CB8AC3E}">
        <p14:creationId xmlns:p14="http://schemas.microsoft.com/office/powerpoint/2010/main" val="255058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13" name="TextBox 12">
            <a:extLst>
              <a:ext uri="{FF2B5EF4-FFF2-40B4-BE49-F238E27FC236}">
                <a16:creationId xmlns:a16="http://schemas.microsoft.com/office/drawing/2014/main" id="{83C3AA8D-670E-7681-9CE4-6600C87654D4}"/>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
        <p:nvSpPr>
          <p:cNvPr id="2" name="TextBox 1">
            <a:extLst>
              <a:ext uri="{FF2B5EF4-FFF2-40B4-BE49-F238E27FC236}">
                <a16:creationId xmlns:a16="http://schemas.microsoft.com/office/drawing/2014/main" id="{65C5D381-9D4D-083D-876D-3023B61E8586}"/>
              </a:ext>
            </a:extLst>
          </p:cNvPr>
          <p:cNvSpPr txBox="1"/>
          <p:nvPr/>
        </p:nvSpPr>
        <p:spPr>
          <a:xfrm>
            <a:off x="8361411" y="2685782"/>
            <a:ext cx="3204608" cy="369332"/>
          </a:xfrm>
          <a:prstGeom prst="rect">
            <a:avLst/>
          </a:prstGeom>
          <a:solidFill>
            <a:schemeClr val="accent6">
              <a:lumMod val="20000"/>
              <a:lumOff val="80000"/>
            </a:schemeClr>
          </a:solidFill>
        </p:spPr>
        <p:txBody>
          <a:bodyPr wrap="square" rtlCol="0">
            <a:spAutoFit/>
          </a:bodyPr>
          <a:lstStyle/>
          <a:p>
            <a:pPr algn="ctr"/>
            <a:r>
              <a:rPr lang="en-US" dirty="0"/>
              <a:t>Only the metadata</a:t>
            </a:r>
            <a:endParaRPr lang="en-CH" dirty="0"/>
          </a:p>
        </p:txBody>
      </p:sp>
      <p:pic>
        <p:nvPicPr>
          <p:cNvPr id="1026" name="Picture 2" descr="Data vs Metadata - do you know the difference? - Dataedo Blog">
            <a:extLst>
              <a:ext uri="{FF2B5EF4-FFF2-40B4-BE49-F238E27FC236}">
                <a16:creationId xmlns:a16="http://schemas.microsoft.com/office/drawing/2014/main" id="{25AA203C-263B-BA55-BA87-74CF6BD7B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4" t="12314" r="15744" b="17622"/>
          <a:stretch/>
        </p:blipFill>
        <p:spPr bwMode="auto">
          <a:xfrm>
            <a:off x="7849561" y="4054841"/>
            <a:ext cx="4228309" cy="226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29</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8839640"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8688288"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8839640"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8839640"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8839640"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a:t>Whic</a:t>
            </a:r>
            <a:r>
              <a:rPr lang="en-US" dirty="0"/>
              <a:t>h</a:t>
            </a:r>
            <a:r>
              <a:rPr lang="en-CH" dirty="0"/>
              <a:t> is why some NumPy operations are super efficient, O(</a:t>
            </a:r>
            <a:r>
              <a:rPr lang="en-CH"/>
              <a:t>1)</a:t>
            </a:r>
            <a:endParaRPr lang="en-CH" dirty="0"/>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426564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US" dirty="0"/>
          </a:p>
          <a:p>
            <a:endParaRPr lang="en-US" dirty="0"/>
          </a:p>
          <a:p>
            <a:pPr marL="0" indent="0">
              <a:buNone/>
            </a:pPr>
            <a:r>
              <a:rPr lang="en-US" dirty="0"/>
              <a:t>Rule of thumb, whenever possible NumPy tries to work with views instead of copies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48065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33</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2786472" y="1759648"/>
            <a:ext cx="6619056" cy="4028234"/>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35</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104226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342372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706272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40</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409439" y="2132856"/>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3760747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2356265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extLst>
      <p:ext uri="{BB962C8B-B14F-4D97-AF65-F5344CB8AC3E}">
        <p14:creationId xmlns:p14="http://schemas.microsoft.com/office/powerpoint/2010/main" val="321163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47</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48</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32630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pPr lvl="1"/>
            <a:endParaRPr lang="en-US" dirty="0"/>
          </a:p>
          <a:p>
            <a:pPr lvl="1"/>
            <a:endParaRPr lang="en-US" dirty="0"/>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TextBox 6">
            <a:extLst>
              <a:ext uri="{FF2B5EF4-FFF2-40B4-BE49-F238E27FC236}">
                <a16:creationId xmlns:a16="http://schemas.microsoft.com/office/drawing/2014/main" id="{BF0F9C29-8CAB-AE4D-17F8-56B40843EEC2}"/>
              </a:ext>
            </a:extLst>
          </p:cNvPr>
          <p:cNvSpPr txBox="1"/>
          <p:nvPr/>
        </p:nvSpPr>
        <p:spPr>
          <a:xfrm>
            <a:off x="2045424" y="1448147"/>
            <a:ext cx="8101152" cy="523220"/>
          </a:xfrm>
          <a:prstGeom prst="rect">
            <a:avLst/>
          </a:prstGeom>
          <a:solidFill>
            <a:srgbClr val="F0D0D5"/>
          </a:solidFill>
        </p:spPr>
        <p:txBody>
          <a:bodyPr wrap="square" rtlCol="0">
            <a:spAutoFit/>
          </a:bodyPr>
          <a:lstStyle/>
          <a:p>
            <a:pPr algn="ctr"/>
            <a:r>
              <a:rPr lang="en-US" sz="2800" dirty="0"/>
              <a:t>what data structure would you use to represent</a:t>
            </a:r>
            <a:endParaRPr lang="en-CH" sz="2800" dirty="0"/>
          </a:p>
        </p:txBody>
      </p:sp>
      <p:sp>
        <p:nvSpPr>
          <p:cNvPr id="8" name="TextBox 7">
            <a:extLst>
              <a:ext uri="{FF2B5EF4-FFF2-40B4-BE49-F238E27FC236}">
                <a16:creationId xmlns:a16="http://schemas.microsoft.com/office/drawing/2014/main" id="{6352B462-D6FF-B04F-7139-C5E768C7715F}"/>
              </a:ext>
            </a:extLst>
          </p:cNvPr>
          <p:cNvSpPr txBox="1"/>
          <p:nvPr/>
        </p:nvSpPr>
        <p:spPr>
          <a:xfrm>
            <a:off x="8153400" y="4149080"/>
            <a:ext cx="3200400" cy="923330"/>
          </a:xfrm>
          <a:prstGeom prst="rect">
            <a:avLst/>
          </a:prstGeom>
          <a:solidFill>
            <a:srgbClr val="00B0F0"/>
          </a:solidFill>
        </p:spPr>
        <p:txBody>
          <a:bodyPr wrap="square" rtlCol="0">
            <a:spAutoFit/>
          </a:bodyPr>
          <a:lstStyle/>
          <a:p>
            <a:r>
              <a:rPr lang="en-CH" dirty="0"/>
              <a:t>VM </a:t>
            </a:r>
            <a:r>
              <a:rPr lang="en-CH"/>
              <a:t>: </a:t>
            </a:r>
            <a:r>
              <a:rPr lang="en-US" dirty="0"/>
              <a:t>will provide images for the different answers to avoid having a text heavy slide</a:t>
            </a:r>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50</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822817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52</a:t>
            </a:fld>
            <a:endParaRPr lang="en-US"/>
          </a:p>
        </p:txBody>
      </p:sp>
    </p:spTree>
    <p:extLst>
      <p:ext uri="{BB962C8B-B14F-4D97-AF65-F5344CB8AC3E}">
        <p14:creationId xmlns:p14="http://schemas.microsoft.com/office/powerpoint/2010/main" val="2945042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53</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609600" y="392916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1847528" y="4832171"/>
            <a:ext cx="1513382" cy="884299"/>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026" name="Picture 2">
            <a:extLst>
              <a:ext uri="{FF2B5EF4-FFF2-40B4-BE49-F238E27FC236}">
                <a16:creationId xmlns:a16="http://schemas.microsoft.com/office/drawing/2014/main" id="{D184EBF3-7F10-B6ED-BCD2-53BF54EAE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7413126" y="3929165"/>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99264</TotalTime>
  <Words>4245</Words>
  <Application>Microsoft Macintosh PowerPoint</Application>
  <PresentationFormat>Widescreen</PresentationFormat>
  <Paragraphs>896</Paragraphs>
  <Slides>53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-apple-system</vt:lpstr>
      <vt:lpstr>Arial</vt:lpstr>
      <vt:lpstr>Calibri</vt:lpstr>
      <vt:lpstr>Calibri Light</vt:lpstr>
      <vt:lpstr>Consolas</vt:lpstr>
      <vt:lpstr>Harding</vt:lpstr>
      <vt:lpstr>Wingdings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1385</cp:revision>
  <cp:lastPrinted>2017-08-28T05:46:03Z</cp:lastPrinted>
  <dcterms:created xsi:type="dcterms:W3CDTF">2010-10-01T16:09:12Z</dcterms:created>
  <dcterms:modified xsi:type="dcterms:W3CDTF">2024-08-10T13:24:34Z</dcterms:modified>
</cp:coreProperties>
</file>